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4"/>
  </p:sldMasterIdLst>
  <p:notesMasterIdLst>
    <p:notesMasterId r:id="rId6"/>
  </p:notesMasterIdLst>
  <p:handoutMasterIdLst>
    <p:handoutMasterId r:id="rId7"/>
  </p:handoutMasterIdLst>
  <p:sldIdLst>
    <p:sldId id="1500" r:id="rId5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Nash Wong" initials="NW" lastIdx="7" clrIdx="6">
    <p:extLst>
      <p:ext uri="{19B8F6BF-5375-455C-9EA6-DF929625EA0E}">
        <p15:presenceInfo xmlns:p15="http://schemas.microsoft.com/office/powerpoint/2012/main" userId="S::nash.wong@adlinktech.com::36923b5e-8575-4790-9cc9-4896bdc1e20a" providerId="AD"/>
      </p:ext>
    </p:extLst>
  </p:cmAuthor>
  <p:cmAuthor id="1" name="Yihsuan Ho" initials="YH" lastIdx="5" clrIdx="0">
    <p:extLst>
      <p:ext uri="{19B8F6BF-5375-455C-9EA6-DF929625EA0E}">
        <p15:presenceInfo xmlns:p15="http://schemas.microsoft.com/office/powerpoint/2012/main" userId="S::yihsuan.ho@adlinktech.com::8adf1ed0-27bf-4c11-8dd8-8f5018aa91b3" providerId="AD"/>
      </p:ext>
    </p:extLst>
  </p:cmAuthor>
  <p:cmAuthor id="8" name="Koemi Valencia" initials="KV" lastIdx="50" clrIdx="7">
    <p:extLst>
      <p:ext uri="{19B8F6BF-5375-455C-9EA6-DF929625EA0E}">
        <p15:presenceInfo xmlns:p15="http://schemas.microsoft.com/office/powerpoint/2012/main" userId="Koemi Valencia" providerId="None"/>
      </p:ext>
    </p:extLst>
  </p:cmAuthor>
  <p:cmAuthor id="2" name="Claire Hf Chen" initials="CC" lastIdx="11" clrIdx="1">
    <p:extLst>
      <p:ext uri="{19B8F6BF-5375-455C-9EA6-DF929625EA0E}">
        <p15:presenceInfo xmlns:p15="http://schemas.microsoft.com/office/powerpoint/2012/main" userId="S::clairehf.chen@adlinktech.com::bfe53572-e16e-4b3e-ab44-86bd691e0c15" providerId="AD"/>
      </p:ext>
    </p:extLst>
  </p:cmAuthor>
  <p:cmAuthor id="9" name="Liyin Lin" initials="LL" lastIdx="1" clrIdx="8">
    <p:extLst>
      <p:ext uri="{19B8F6BF-5375-455C-9EA6-DF929625EA0E}">
        <p15:presenceInfo xmlns:p15="http://schemas.microsoft.com/office/powerpoint/2012/main" userId="S::liyin.lin@adlinktech.com::e852f140-67d3-4465-bddd-63905e4eeb46" providerId="AD"/>
      </p:ext>
    </p:extLst>
  </p:cmAuthor>
  <p:cmAuthor id="3" name="Tomasz Swatowski" initials="TS" lastIdx="5" clrIdx="2">
    <p:extLst>
      <p:ext uri="{19B8F6BF-5375-455C-9EA6-DF929625EA0E}">
        <p15:presenceInfo xmlns:p15="http://schemas.microsoft.com/office/powerpoint/2012/main" userId="S::tomasz.swatowski@adlinktech.com::621c5a2c-b5cd-4b46-abe5-ea9b7956d314" providerId="AD"/>
      </p:ext>
    </p:extLst>
  </p:cmAuthor>
  <p:cmAuthor id="10" name="Koemi Valencia" initials="KV [2]" lastIdx="3" clrIdx="9">
    <p:extLst>
      <p:ext uri="{19B8F6BF-5375-455C-9EA6-DF929625EA0E}">
        <p15:presenceInfo xmlns:p15="http://schemas.microsoft.com/office/powerpoint/2012/main" userId="S::koemi.valencia@adlinktech.com::83cf599d-8a4f-46e2-97ee-e7d927bea5cd" providerId="AD"/>
      </p:ext>
    </p:extLst>
  </p:cmAuthor>
  <p:cmAuthor id="4" name="Gloria Hung" initials="GH" lastIdx="8" clrIdx="3">
    <p:extLst>
      <p:ext uri="{19B8F6BF-5375-455C-9EA6-DF929625EA0E}">
        <p15:presenceInfo xmlns:p15="http://schemas.microsoft.com/office/powerpoint/2012/main" userId="S::gloria.hung@adlinktech.com::95ab895a-cfd0-45ca-a461-38d6fa013f86" providerId="AD"/>
      </p:ext>
    </p:extLst>
  </p:cmAuthor>
  <p:cmAuthor id="5" name="Wanlin Hsieh" initials="WH" lastIdx="6" clrIdx="4">
    <p:extLst>
      <p:ext uri="{19B8F6BF-5375-455C-9EA6-DF929625EA0E}">
        <p15:presenceInfo xmlns:p15="http://schemas.microsoft.com/office/powerpoint/2012/main" userId="S::wanlin.hsieh@adlinktech.com::8e14a1e1-2ed4-4180-9956-93e8ec640091" providerId="AD"/>
      </p:ext>
    </p:extLst>
  </p:cmAuthor>
  <p:cmAuthor id="6" name="Kay Liao" initials="KL" lastIdx="6" clrIdx="5">
    <p:extLst>
      <p:ext uri="{19B8F6BF-5375-455C-9EA6-DF929625EA0E}">
        <p15:presenceInfo xmlns:p15="http://schemas.microsoft.com/office/powerpoint/2012/main" userId="S::kay.liao@adlinktech.com::f65dc53d-5b95-410a-ac3e-8d56e6d3b9f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7979"/>
    <a:srgbClr val="9D9D9C"/>
    <a:srgbClr val="E1251B"/>
    <a:srgbClr val="9D9D9D"/>
    <a:srgbClr val="00C1DE"/>
    <a:srgbClr val="3DAE2B"/>
    <a:srgbClr val="93D500"/>
    <a:srgbClr val="E4E4E4"/>
    <a:srgbClr val="FFB71B"/>
    <a:srgbClr val="0060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04" autoAdjust="0"/>
    <p:restoredTop sz="93548" autoAdjust="0"/>
  </p:normalViewPr>
  <p:slideViewPr>
    <p:cSldViewPr snapToGrid="0">
      <p:cViewPr varScale="1">
        <p:scale>
          <a:sx n="161" d="100"/>
          <a:sy n="161" d="100"/>
        </p:scale>
        <p:origin x="736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udy Rapaglia" userId="9a23daab-e056-403c-80f9-b5739bcccbbb" providerId="ADAL" clId="{A1A90D58-4095-4B40-8E90-27B9137EBF34}"/>
    <pc:docChg chg="modSld">
      <pc:chgData name="Trudy Rapaglia" userId="9a23daab-e056-403c-80f9-b5739bcccbbb" providerId="ADAL" clId="{A1A90D58-4095-4B40-8E90-27B9137EBF34}" dt="2022-03-21T20:43:35.637" v="103" actId="20577"/>
      <pc:docMkLst>
        <pc:docMk/>
      </pc:docMkLst>
      <pc:sldChg chg="modSp mod">
        <pc:chgData name="Trudy Rapaglia" userId="9a23daab-e056-403c-80f9-b5739bcccbbb" providerId="ADAL" clId="{A1A90D58-4095-4B40-8E90-27B9137EBF34}" dt="2022-03-21T20:43:35.637" v="103" actId="20577"/>
        <pc:sldMkLst>
          <pc:docMk/>
          <pc:sldMk cId="64581911" sldId="2007578167"/>
        </pc:sldMkLst>
        <pc:graphicFrameChg chg="modGraphic">
          <ac:chgData name="Trudy Rapaglia" userId="9a23daab-e056-403c-80f9-b5739bcccbbb" providerId="ADAL" clId="{A1A90D58-4095-4B40-8E90-27B9137EBF34}" dt="2022-03-21T20:43:35.637" v="103" actId="20577"/>
          <ac:graphicFrameMkLst>
            <pc:docMk/>
            <pc:sldMk cId="64581911" sldId="2007578167"/>
            <ac:graphicFrameMk id="5" creationId="{921D10C4-7193-4F60-8A0D-67193D5C945E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A0788-50B3-4DA9-882C-AC10D6D61C0B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10FA7-8D31-4752-A343-9E8DD9716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310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4706-FB65-45BC-81D0-E86E3CE9C3B7}" type="datetimeFigureOut">
              <a:rPr lang="zh-TW" altLang="en-US" smtClean="0"/>
              <a:t>2022/4/22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1D6C6-7229-4E84-91C2-06A3FDF2E6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1128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904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3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300" y="1604610"/>
            <a:ext cx="109719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09300" y="3682260"/>
            <a:ext cx="109719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045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300" b="0" strike="noStrike" spc="-1"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609300" y="1604610"/>
            <a:ext cx="53541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6231600" y="1604610"/>
            <a:ext cx="53541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609300" y="3682260"/>
            <a:ext cx="53541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29" name="PlaceHolder 5"/>
          <p:cNvSpPr>
            <a:spLocks noGrp="1"/>
          </p:cNvSpPr>
          <p:nvPr>
            <p:ph type="body"/>
          </p:nvPr>
        </p:nvSpPr>
        <p:spPr>
          <a:xfrm>
            <a:off x="6231600" y="3682260"/>
            <a:ext cx="53541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4517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300" b="0" strike="noStrike" spc="-1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09300" y="1604610"/>
            <a:ext cx="35325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319100" y="1604610"/>
            <a:ext cx="35325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8028450" y="1604610"/>
            <a:ext cx="35325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609300" y="3682260"/>
            <a:ext cx="35325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35" name="PlaceHolder 6"/>
          <p:cNvSpPr>
            <a:spLocks noGrp="1"/>
          </p:cNvSpPr>
          <p:nvPr>
            <p:ph type="body"/>
          </p:nvPr>
        </p:nvSpPr>
        <p:spPr>
          <a:xfrm>
            <a:off x="4319100" y="3682260"/>
            <a:ext cx="35325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36" name="PlaceHolder 7"/>
          <p:cNvSpPr>
            <a:spLocks noGrp="1"/>
          </p:cNvSpPr>
          <p:nvPr>
            <p:ph type="body"/>
          </p:nvPr>
        </p:nvSpPr>
        <p:spPr>
          <a:xfrm>
            <a:off x="8028450" y="3682260"/>
            <a:ext cx="35325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223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300" b="0" strike="noStrike" spc="-1"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subTitle"/>
          </p:nvPr>
        </p:nvSpPr>
        <p:spPr>
          <a:xfrm>
            <a:off x="609300" y="1604610"/>
            <a:ext cx="10971900" cy="39771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2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6323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300" b="0" strike="noStrike" spc="-1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609300" y="1604610"/>
            <a:ext cx="10971900" cy="39771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610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3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300" y="1604610"/>
            <a:ext cx="5354100" cy="39771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 type="body"/>
          </p:nvPr>
        </p:nvSpPr>
        <p:spPr>
          <a:xfrm>
            <a:off x="6231600" y="1604610"/>
            <a:ext cx="5354100" cy="39771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8446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3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4448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subTitle"/>
          </p:nvPr>
        </p:nvSpPr>
        <p:spPr>
          <a:xfrm>
            <a:off x="914400" y="1122390"/>
            <a:ext cx="10362150" cy="1106595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2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0030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300" b="0" strike="noStrike" spc="-1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609300" y="1604610"/>
            <a:ext cx="53541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6231600" y="1604610"/>
            <a:ext cx="5354100" cy="39771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13" name="PlaceHolder 4"/>
          <p:cNvSpPr>
            <a:spLocks noGrp="1"/>
          </p:cNvSpPr>
          <p:nvPr>
            <p:ph type="body"/>
          </p:nvPr>
        </p:nvSpPr>
        <p:spPr>
          <a:xfrm>
            <a:off x="609300" y="3682260"/>
            <a:ext cx="53541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5837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3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300" y="1604610"/>
            <a:ext cx="5354100" cy="39771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600" y="1604610"/>
            <a:ext cx="53541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31600" y="3682260"/>
            <a:ext cx="53541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7916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3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300" y="1604610"/>
            <a:ext cx="53541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600" y="1604610"/>
            <a:ext cx="53541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09300" y="3682260"/>
            <a:ext cx="10971900" cy="18970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2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3224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914400" y="1122390"/>
            <a:ext cx="10362150" cy="238707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GB" sz="1350" b="0" strike="noStrike" spc="-1"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476865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  <p:sldLayoutId id="214748396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FC2EEEE-CA11-4921-AB47-F9DEA8D746F5}"/>
              </a:ext>
            </a:extLst>
          </p:cNvPr>
          <p:cNvGrpSpPr/>
          <p:nvPr/>
        </p:nvGrpSpPr>
        <p:grpSpPr>
          <a:xfrm>
            <a:off x="10611974" y="69648"/>
            <a:ext cx="1424174" cy="1964388"/>
            <a:chOff x="2530561" y="83505"/>
            <a:chExt cx="1294751" cy="2145223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B8E934C-D25F-45D8-BD02-40D8ADBBE9EA}"/>
                </a:ext>
              </a:extLst>
            </p:cNvPr>
            <p:cNvSpPr/>
            <p:nvPr/>
          </p:nvSpPr>
          <p:spPr>
            <a:xfrm>
              <a:off x="2530561" y="83505"/>
              <a:ext cx="1218072" cy="212620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GB" sz="1350" dirty="0">
                <a:solidFill>
                  <a:prstClr val="black"/>
                </a:solidFill>
                <a:latin typeface="Arial"/>
              </a:endParaRPr>
            </a:p>
            <a:p>
              <a:pPr algn="ctr" defTabSz="685800"/>
              <a:endParaRPr lang="en-GB" sz="1350" dirty="0">
                <a:solidFill>
                  <a:prstClr val="black"/>
                </a:solidFill>
                <a:latin typeface="Arial"/>
              </a:endParaRPr>
            </a:p>
            <a:p>
              <a:pPr algn="ctr" defTabSz="685800"/>
              <a:endParaRPr lang="en-GB" sz="1350" dirty="0">
                <a:solidFill>
                  <a:prstClr val="black"/>
                </a:solidFill>
                <a:latin typeface="Arial"/>
              </a:endParaRPr>
            </a:p>
          </p:txBody>
        </p: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23B2C48C-9648-40A1-862A-6433FD84BB7B}"/>
                </a:ext>
              </a:extLst>
            </p:cNvPr>
            <p:cNvCxnSpPr>
              <a:cxnSpLocks/>
            </p:cNvCxnSpPr>
            <p:nvPr/>
          </p:nvCxnSpPr>
          <p:spPr>
            <a:xfrm>
              <a:off x="2651521" y="623570"/>
              <a:ext cx="38679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1A0F49F-3408-4EB3-93B9-3CCCBC6299FB}"/>
                </a:ext>
              </a:extLst>
            </p:cNvPr>
            <p:cNvSpPr txBox="1"/>
            <p:nvPr/>
          </p:nvSpPr>
          <p:spPr>
            <a:xfrm>
              <a:off x="2983289" y="209294"/>
              <a:ext cx="482824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GB" sz="1350" dirty="0">
                  <a:solidFill>
                    <a:prstClr val="black"/>
                  </a:solidFill>
                  <a:latin typeface="Arial"/>
                </a:rPr>
                <a:t>Key</a:t>
              </a:r>
            </a:p>
          </p:txBody>
        </p: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AB519564-4C90-41CF-9150-A8F133BD700F}"/>
                </a:ext>
              </a:extLst>
            </p:cNvPr>
            <p:cNvCxnSpPr>
              <a:cxnSpLocks/>
            </p:cNvCxnSpPr>
            <p:nvPr/>
          </p:nvCxnSpPr>
          <p:spPr>
            <a:xfrm>
              <a:off x="2653632" y="852646"/>
              <a:ext cx="38468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3D7165FD-F707-46F9-96BB-4F95EEC67B91}"/>
                </a:ext>
              </a:extLst>
            </p:cNvPr>
            <p:cNvCxnSpPr>
              <a:cxnSpLocks/>
            </p:cNvCxnSpPr>
            <p:nvPr/>
          </p:nvCxnSpPr>
          <p:spPr>
            <a:xfrm>
              <a:off x="2669641" y="1163150"/>
              <a:ext cx="36867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0BCE01F-C9A9-4397-8776-668E55D39EB0}"/>
                </a:ext>
              </a:extLst>
            </p:cNvPr>
            <p:cNvSpPr txBox="1"/>
            <p:nvPr/>
          </p:nvSpPr>
          <p:spPr>
            <a:xfrm>
              <a:off x="3152674" y="526552"/>
              <a:ext cx="50526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GB" sz="900" dirty="0">
                  <a:solidFill>
                    <a:prstClr val="black"/>
                  </a:solidFill>
                  <a:latin typeface="Arial"/>
                </a:rPr>
                <a:t>Image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327E73D4-3CE3-4609-A7E0-74328D6BBDEB}"/>
                </a:ext>
              </a:extLst>
            </p:cNvPr>
            <p:cNvSpPr txBox="1"/>
            <p:nvPr/>
          </p:nvSpPr>
          <p:spPr>
            <a:xfrm>
              <a:off x="3159745" y="714060"/>
              <a:ext cx="665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GB" sz="900" dirty="0">
                  <a:solidFill>
                    <a:prstClr val="black"/>
                  </a:solidFill>
                  <a:latin typeface="Arial"/>
                </a:rPr>
                <a:t>Inference</a:t>
              </a:r>
            </a:p>
            <a:p>
              <a:pPr defTabSz="685800"/>
              <a:r>
                <a:rPr lang="en-GB" sz="900" dirty="0">
                  <a:solidFill>
                    <a:prstClr val="black"/>
                  </a:solidFill>
                  <a:latin typeface="Arial"/>
                </a:rPr>
                <a:t>Result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963F0D64-581F-4502-A26B-73F625D8FE3A}"/>
                </a:ext>
              </a:extLst>
            </p:cNvPr>
            <p:cNvSpPr txBox="1"/>
            <p:nvPr/>
          </p:nvSpPr>
          <p:spPr>
            <a:xfrm>
              <a:off x="3159745" y="1062232"/>
              <a:ext cx="62068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GB" sz="900" dirty="0">
                  <a:solidFill>
                    <a:prstClr val="black"/>
                  </a:solidFill>
                  <a:latin typeface="Arial"/>
                </a:rPr>
                <a:t>OT Data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1053151-C789-45D6-B585-6712766FFBE6}"/>
                </a:ext>
              </a:extLst>
            </p:cNvPr>
            <p:cNvCxnSpPr>
              <a:cxnSpLocks/>
            </p:cNvCxnSpPr>
            <p:nvPr/>
          </p:nvCxnSpPr>
          <p:spPr>
            <a:xfrm>
              <a:off x="2669641" y="1695380"/>
              <a:ext cx="368678" cy="0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17414B5-5561-4920-84BF-7787C3CC54AB}"/>
                </a:ext>
              </a:extLst>
            </p:cNvPr>
            <p:cNvSpPr txBox="1"/>
            <p:nvPr/>
          </p:nvSpPr>
          <p:spPr>
            <a:xfrm>
              <a:off x="3159745" y="1594764"/>
              <a:ext cx="5665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GB" sz="900" dirty="0">
                  <a:solidFill>
                    <a:prstClr val="black"/>
                  </a:solidFill>
                  <a:latin typeface="Arial"/>
                </a:rPr>
                <a:t>Optional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43B5175-E38A-43DE-8E67-43C46BA8DBC5}"/>
                </a:ext>
              </a:extLst>
            </p:cNvPr>
            <p:cNvSpPr txBox="1"/>
            <p:nvPr/>
          </p:nvSpPr>
          <p:spPr>
            <a:xfrm>
              <a:off x="2603869" y="1824771"/>
              <a:ext cx="1074464" cy="403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GB" sz="675" dirty="0">
                  <a:solidFill>
                    <a:prstClr val="black"/>
                  </a:solidFill>
                  <a:latin typeface="Arial"/>
                </a:rPr>
                <a:t>* Other OT connections via Kepware</a:t>
              </a:r>
            </a:p>
          </p:txBody>
        </p:sp>
        <p:cxnSp>
          <p:nvCxnSpPr>
            <p:cNvPr id="116" name="Straight Arrow Connector 115">
              <a:extLst>
                <a:ext uri="{FF2B5EF4-FFF2-40B4-BE49-F238E27FC236}">
                  <a16:creationId xmlns:a16="http://schemas.microsoft.com/office/drawing/2014/main" id="{C2D017C5-B4EC-4A21-BE03-B265E85DECC5}"/>
                </a:ext>
              </a:extLst>
            </p:cNvPr>
            <p:cNvCxnSpPr>
              <a:cxnSpLocks/>
            </p:cNvCxnSpPr>
            <p:nvPr/>
          </p:nvCxnSpPr>
          <p:spPr>
            <a:xfrm>
              <a:off x="2669641" y="1441087"/>
              <a:ext cx="368678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D164296-92D1-4232-9B5C-DE1125C1A520}"/>
                </a:ext>
              </a:extLst>
            </p:cNvPr>
            <p:cNvSpPr txBox="1"/>
            <p:nvPr/>
          </p:nvSpPr>
          <p:spPr>
            <a:xfrm>
              <a:off x="3160202" y="1267963"/>
              <a:ext cx="595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GB" sz="900" dirty="0">
                  <a:solidFill>
                    <a:prstClr val="black"/>
                  </a:solidFill>
                  <a:latin typeface="Arial"/>
                </a:rPr>
                <a:t>Camera</a:t>
              </a:r>
            </a:p>
            <a:p>
              <a:pPr defTabSz="685800"/>
              <a:r>
                <a:rPr lang="en-GB" sz="900" dirty="0">
                  <a:solidFill>
                    <a:prstClr val="black"/>
                  </a:solidFill>
                  <a:latin typeface="Arial"/>
                </a:rPr>
                <a:t>Control</a:t>
              </a:r>
            </a:p>
          </p:txBody>
        </p:sp>
      </p:grp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3D4D2176-6610-4FDB-A09E-6E3C8F5B7AF6}"/>
              </a:ext>
            </a:extLst>
          </p:cNvPr>
          <p:cNvSpPr/>
          <p:nvPr/>
        </p:nvSpPr>
        <p:spPr>
          <a:xfrm>
            <a:off x="5634619" y="4057320"/>
            <a:ext cx="5534350" cy="2744633"/>
          </a:xfrm>
          <a:prstGeom prst="roundRect">
            <a:avLst>
              <a:gd name="adj" fmla="val 8414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241BD5B2-459A-48E3-9CBF-C98D0E8FB7C1}"/>
              </a:ext>
            </a:extLst>
          </p:cNvPr>
          <p:cNvSpPr/>
          <p:nvPr/>
        </p:nvSpPr>
        <p:spPr>
          <a:xfrm>
            <a:off x="7553774" y="2077014"/>
            <a:ext cx="3615195" cy="1948500"/>
          </a:xfrm>
          <a:prstGeom prst="roundRect">
            <a:avLst>
              <a:gd name="adj" fmla="val 872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49F64EBD-AD21-4041-9F18-EBE70DE53B1C}"/>
              </a:ext>
            </a:extLst>
          </p:cNvPr>
          <p:cNvSpPr/>
          <p:nvPr/>
        </p:nvSpPr>
        <p:spPr>
          <a:xfrm>
            <a:off x="1095254" y="2079532"/>
            <a:ext cx="3054541" cy="148633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BDC1BA5-1A63-4842-AEF4-B3C61790B355}"/>
              </a:ext>
            </a:extLst>
          </p:cNvPr>
          <p:cNvSpPr/>
          <p:nvPr/>
        </p:nvSpPr>
        <p:spPr>
          <a:xfrm>
            <a:off x="1132001" y="3588439"/>
            <a:ext cx="4451325" cy="3209971"/>
          </a:xfrm>
          <a:prstGeom prst="roundRect">
            <a:avLst>
              <a:gd name="adj" fmla="val 908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CustomShape 4">
            <a:extLst>
              <a:ext uri="{FF2B5EF4-FFF2-40B4-BE49-F238E27FC236}">
                <a16:creationId xmlns:a16="http://schemas.microsoft.com/office/drawing/2014/main" id="{49B96D88-5BD1-490D-A330-595778878DA8}"/>
              </a:ext>
            </a:extLst>
          </p:cNvPr>
          <p:cNvSpPr/>
          <p:nvPr/>
        </p:nvSpPr>
        <p:spPr>
          <a:xfrm>
            <a:off x="4242324" y="5944084"/>
            <a:ext cx="490577" cy="153090"/>
          </a:xfrm>
          <a:prstGeom prst="bentConnector3">
            <a:avLst>
              <a:gd name="adj1" fmla="val 50000"/>
            </a:avLst>
          </a:prstGeom>
          <a:noFill/>
          <a:ln w="25560">
            <a:solidFill>
              <a:schemeClr val="tx1"/>
            </a:solidFill>
            <a:prstDash val="sysDot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" name="CustomShape 5"/>
          <p:cNvSpPr/>
          <p:nvPr/>
        </p:nvSpPr>
        <p:spPr>
          <a:xfrm>
            <a:off x="3792980" y="645148"/>
            <a:ext cx="5405142" cy="4403925"/>
          </a:xfrm>
          <a:prstGeom prst="roundRect">
            <a:avLst>
              <a:gd name="adj" fmla="val 10000"/>
            </a:avLst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>
            <a:noAutofit/>
          </a:bodyPr>
          <a:lstStyle/>
          <a:p>
            <a:pPr defTabSz="685800"/>
            <a:r>
              <a:rPr lang="en-US" sz="1080" spc="-1" dirty="0">
                <a:solidFill>
                  <a:srgbClr val="FFFFFF"/>
                </a:solidFill>
                <a:latin typeface="Calibri"/>
                <a:ea typeface="DejaVu Sans"/>
              </a:rPr>
              <a:t>                                       ADLINK Device</a:t>
            </a:r>
            <a:endParaRPr lang="en-GB" sz="108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2" name="CustomShape 6"/>
          <p:cNvSpPr/>
          <p:nvPr/>
        </p:nvSpPr>
        <p:spPr>
          <a:xfrm>
            <a:off x="4174245" y="1126855"/>
            <a:ext cx="4074053" cy="3646744"/>
          </a:xfrm>
          <a:prstGeom prst="roundRect">
            <a:avLst>
              <a:gd name="adj" fmla="val 11836"/>
            </a:avLst>
          </a:prstGeom>
          <a:solidFill>
            <a:srgbClr val="AFD09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0" rIns="67500" bIns="33750">
            <a:noAutofit/>
          </a:bodyPr>
          <a:lstStyle/>
          <a:p>
            <a:pPr algn="ctr" defTabSz="685800"/>
            <a:r>
              <a:rPr lang="en-US" sz="1080" spc="-1" dirty="0">
                <a:solidFill>
                  <a:srgbClr val="FFFFFF"/>
                </a:solidFill>
                <a:latin typeface="Calibri"/>
                <a:ea typeface="DejaVu Sans"/>
              </a:rPr>
              <a:t>ADLINK Edge</a:t>
            </a:r>
            <a:endParaRPr lang="en-GB" sz="108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4" name="CustomShape 8"/>
          <p:cNvSpPr/>
          <p:nvPr/>
        </p:nvSpPr>
        <p:spPr>
          <a:xfrm>
            <a:off x="2657340" y="4120446"/>
            <a:ext cx="792720" cy="564570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67500" bIns="33750">
            <a:noAutofit/>
          </a:bodyPr>
          <a:lstStyle/>
          <a:p>
            <a:pPr algn="ctr" defTabSz="685800"/>
            <a:r>
              <a:rPr lang="en-US" sz="840" spc="-1">
                <a:solidFill>
                  <a:srgbClr val="FFFFFF"/>
                </a:solidFill>
                <a:latin typeface="Calibri"/>
                <a:ea typeface="DejaVu Sans"/>
              </a:rPr>
              <a:t>Vision Light</a:t>
            </a:r>
            <a:endParaRPr lang="en-GB" sz="840" spc="-1">
              <a:solidFill>
                <a:prstClr val="black"/>
              </a:solidFill>
              <a:latin typeface="Arial"/>
            </a:endParaRPr>
          </a:p>
        </p:txBody>
      </p:sp>
      <p:sp>
        <p:nvSpPr>
          <p:cNvPr id="45" name="CustomShape 9"/>
          <p:cNvSpPr/>
          <p:nvPr/>
        </p:nvSpPr>
        <p:spPr>
          <a:xfrm>
            <a:off x="2796842" y="4787040"/>
            <a:ext cx="545130" cy="37476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840" spc="-1">
                <a:solidFill>
                  <a:srgbClr val="000000"/>
                </a:solidFill>
                <a:latin typeface="Calibri"/>
                <a:ea typeface="DejaVu Sans"/>
              </a:rPr>
              <a:t>External Trigger</a:t>
            </a:r>
            <a:endParaRPr lang="en-GB" sz="840" spc="-1">
              <a:solidFill>
                <a:prstClr val="black"/>
              </a:solidFill>
              <a:latin typeface="Arial"/>
            </a:endParaRPr>
          </a:p>
        </p:txBody>
      </p:sp>
      <p:sp>
        <p:nvSpPr>
          <p:cNvPr id="46" name="CustomShape 10"/>
          <p:cNvSpPr/>
          <p:nvPr/>
        </p:nvSpPr>
        <p:spPr>
          <a:xfrm>
            <a:off x="2699369" y="4359527"/>
            <a:ext cx="698220" cy="23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720" spc="-1">
                <a:solidFill>
                  <a:srgbClr val="000000"/>
                </a:solidFill>
                <a:latin typeface="Calibri"/>
                <a:ea typeface="DejaVu Sans"/>
              </a:rPr>
              <a:t>On/Off/Strobe</a:t>
            </a:r>
            <a:endParaRPr lang="en-GB" sz="720" spc="-1">
              <a:solidFill>
                <a:prstClr val="black"/>
              </a:solidFill>
              <a:latin typeface="Arial"/>
            </a:endParaRPr>
          </a:p>
        </p:txBody>
      </p:sp>
      <p:sp>
        <p:nvSpPr>
          <p:cNvPr id="50" name="CustomShape 14"/>
          <p:cNvSpPr/>
          <p:nvPr/>
        </p:nvSpPr>
        <p:spPr>
          <a:xfrm>
            <a:off x="2737079" y="2428031"/>
            <a:ext cx="632880" cy="484785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67500" bIns="33750">
            <a:noAutofit/>
          </a:bodyPr>
          <a:lstStyle/>
          <a:p>
            <a:pPr algn="ctr" defTabSz="685800"/>
            <a:r>
              <a:rPr lang="en-US" sz="840" spc="-1" dirty="0">
                <a:solidFill>
                  <a:srgbClr val="FFFFFF"/>
                </a:solidFill>
                <a:latin typeface="Calibri"/>
                <a:ea typeface="DejaVu Sans"/>
              </a:rPr>
              <a:t>Camera</a:t>
            </a:r>
            <a:endParaRPr lang="en-GB" sz="84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1" name="CustomShape 15"/>
          <p:cNvSpPr/>
          <p:nvPr/>
        </p:nvSpPr>
        <p:spPr>
          <a:xfrm>
            <a:off x="2779701" y="3109445"/>
            <a:ext cx="544320" cy="37476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840" spc="-1" dirty="0">
                <a:solidFill>
                  <a:srgbClr val="000000"/>
                </a:solidFill>
                <a:latin typeface="Calibri"/>
                <a:ea typeface="DejaVu Sans"/>
              </a:rPr>
              <a:t>External Trigger</a:t>
            </a:r>
            <a:endParaRPr lang="en-GB" sz="84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9" name="CustomShape 23"/>
          <p:cNvSpPr/>
          <p:nvPr/>
        </p:nvSpPr>
        <p:spPr>
          <a:xfrm>
            <a:off x="5704692" y="3179159"/>
            <a:ext cx="193860" cy="1633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" name="CustomShape 25"/>
          <p:cNvSpPr/>
          <p:nvPr/>
        </p:nvSpPr>
        <p:spPr>
          <a:xfrm>
            <a:off x="8330430" y="1773868"/>
            <a:ext cx="780959" cy="97049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33750" rIns="67500" bIns="33750">
            <a:noAutofit/>
          </a:bodyPr>
          <a:lstStyle/>
          <a:p>
            <a:pPr algn="ctr" defTabSz="685800"/>
            <a:r>
              <a:rPr lang="en-US" sz="1080" spc="-1" dirty="0">
                <a:solidFill>
                  <a:srgbClr val="FFFFFF"/>
                </a:solidFill>
                <a:latin typeface="Calibri"/>
                <a:ea typeface="DejaVu Sans"/>
              </a:rPr>
              <a:t>AI/ML Model</a:t>
            </a:r>
            <a:endParaRPr lang="en-GB" sz="108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79" name="CustomShape 43"/>
          <p:cNvSpPr/>
          <p:nvPr/>
        </p:nvSpPr>
        <p:spPr>
          <a:xfrm>
            <a:off x="2776066" y="3652680"/>
            <a:ext cx="545130" cy="37476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840" spc="-1">
                <a:solidFill>
                  <a:srgbClr val="000000"/>
                </a:solidFill>
                <a:latin typeface="Calibri"/>
                <a:ea typeface="DejaVu Sans"/>
              </a:rPr>
              <a:t>Sftw Trigger</a:t>
            </a:r>
            <a:endParaRPr lang="en-GB" sz="840" spc="-1">
              <a:solidFill>
                <a:prstClr val="black"/>
              </a:solidFill>
              <a:latin typeface="Arial"/>
            </a:endParaRPr>
          </a:p>
        </p:txBody>
      </p:sp>
      <p:grpSp>
        <p:nvGrpSpPr>
          <p:cNvPr id="86" name="Group 50"/>
          <p:cNvGrpSpPr/>
          <p:nvPr/>
        </p:nvGrpSpPr>
        <p:grpSpPr>
          <a:xfrm>
            <a:off x="5695140" y="5466394"/>
            <a:ext cx="1621080" cy="904770"/>
            <a:chOff x="2256120" y="7571160"/>
            <a:chExt cx="2161440" cy="1206360"/>
          </a:xfrm>
        </p:grpSpPr>
        <p:sp>
          <p:nvSpPr>
            <p:cNvPr id="87" name="CustomShape 51"/>
            <p:cNvSpPr/>
            <p:nvPr/>
          </p:nvSpPr>
          <p:spPr>
            <a:xfrm>
              <a:off x="2256120" y="7571160"/>
              <a:ext cx="2161440" cy="120636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solidFill>
                <a:schemeClr val="tx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tIns="33750" rIns="67500" bIns="33750">
              <a:noAutofit/>
            </a:bodyPr>
            <a:lstStyle/>
            <a:p>
              <a:pPr algn="ctr" defTabSz="685800"/>
              <a:r>
                <a:rPr lang="en-US" sz="1080" spc="-1">
                  <a:solidFill>
                    <a:srgbClr val="FFFFFF"/>
                  </a:solidFill>
                  <a:latin typeface="Calibri"/>
                  <a:ea typeface="DejaVu Sans"/>
                </a:rPr>
                <a:t>On-Prem or Cloud Storage</a:t>
              </a:r>
              <a:endParaRPr lang="en-GB" sz="1080" spc="-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8" name="CustomShape 52"/>
            <p:cNvSpPr/>
            <p:nvPr/>
          </p:nvSpPr>
          <p:spPr>
            <a:xfrm>
              <a:off x="2567520" y="8012160"/>
              <a:ext cx="593280" cy="637560"/>
            </a:xfrm>
            <a:prstGeom prst="can">
              <a:avLst>
                <a:gd name="adj" fmla="val 25000"/>
              </a:avLst>
            </a:prstGeom>
            <a:solidFill>
              <a:schemeClr val="bg2"/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 defTabSz="685800"/>
              <a:r>
                <a:rPr lang="en-US" sz="600" spc="-1" dirty="0">
                  <a:solidFill>
                    <a:prstClr val="black"/>
                  </a:solidFill>
                  <a:latin typeface="Calibri"/>
                </a:rPr>
                <a:t>Images</a:t>
              </a:r>
            </a:p>
          </p:txBody>
        </p:sp>
        <p:sp>
          <p:nvSpPr>
            <p:cNvPr id="89" name="CustomShape 53"/>
            <p:cNvSpPr/>
            <p:nvPr/>
          </p:nvSpPr>
          <p:spPr>
            <a:xfrm>
              <a:off x="3492720" y="8012160"/>
              <a:ext cx="593280" cy="637560"/>
            </a:xfrm>
            <a:prstGeom prst="can">
              <a:avLst>
                <a:gd name="adj" fmla="val 25000"/>
              </a:avLst>
            </a:prstGeom>
            <a:solidFill>
              <a:schemeClr val="bg2"/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 defTabSz="685800"/>
              <a:r>
                <a:rPr lang="en-US" sz="600" spc="-1" dirty="0">
                  <a:solidFill>
                    <a:srgbClr val="000000"/>
                  </a:solidFill>
                  <a:latin typeface="Calibri"/>
                  <a:ea typeface="DejaVu Sans"/>
                </a:rPr>
                <a:t>Results &amp; Metadata</a:t>
              </a:r>
              <a:endParaRPr lang="en-GB" sz="600" spc="-1" dirty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98" name="CustomShape 62"/>
          <p:cNvSpPr/>
          <p:nvPr/>
        </p:nvSpPr>
        <p:spPr>
          <a:xfrm>
            <a:off x="152075" y="94700"/>
            <a:ext cx="9663044" cy="49904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500" tIns="33750" rIns="67500" bIns="33750">
            <a:spAutoFit/>
          </a:bodyPr>
          <a:lstStyle/>
          <a:p>
            <a:pPr defTabSz="685800"/>
            <a:r>
              <a:rPr lang="en-US" sz="2800" b="1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ADLINK Edge AI/Vision Solution Architecture for Arc Weld</a:t>
            </a:r>
            <a:endParaRPr lang="en-GB" sz="2800" b="1" spc="-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" name="CustomShape 64"/>
          <p:cNvSpPr/>
          <p:nvPr/>
        </p:nvSpPr>
        <p:spPr>
          <a:xfrm>
            <a:off x="7721662" y="5252611"/>
            <a:ext cx="1174770" cy="90477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33750" rIns="67500" bIns="33750">
            <a:noAutofit/>
          </a:bodyPr>
          <a:lstStyle/>
          <a:p>
            <a:pPr algn="ctr" defTabSz="685800"/>
            <a:r>
              <a:rPr lang="en-US" sz="1080" spc="-1" dirty="0">
                <a:solidFill>
                  <a:srgbClr val="FFFFFF"/>
                </a:solidFill>
                <a:latin typeface="Calibri"/>
                <a:ea typeface="DejaVu Sans"/>
              </a:rPr>
              <a:t>Model Training Environment</a:t>
            </a:r>
            <a:endParaRPr lang="en-GB" sz="108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1" name="CustomShape 65"/>
          <p:cNvSpPr/>
          <p:nvPr/>
        </p:nvSpPr>
        <p:spPr>
          <a:xfrm>
            <a:off x="8007007" y="5922680"/>
            <a:ext cx="647730" cy="3658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720" spc="-1" dirty="0">
                <a:solidFill>
                  <a:srgbClr val="000000"/>
                </a:solidFill>
                <a:latin typeface="Calibri"/>
                <a:ea typeface="DejaVu Sans"/>
              </a:rPr>
              <a:t>Train AI/ML Models</a:t>
            </a:r>
            <a:endParaRPr lang="en-GB" sz="72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3" name="CustomShape 67"/>
          <p:cNvSpPr/>
          <p:nvPr/>
        </p:nvSpPr>
        <p:spPr>
          <a:xfrm>
            <a:off x="7621950" y="6583120"/>
            <a:ext cx="1416960" cy="1925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720" spc="-1" dirty="0">
                <a:solidFill>
                  <a:srgbClr val="000000"/>
                </a:solidFill>
                <a:latin typeface="Calibri"/>
                <a:ea typeface="DejaVu Sans"/>
              </a:rPr>
              <a:t>Export model(s) to edge device</a:t>
            </a:r>
            <a:endParaRPr lang="en-GB" sz="720" spc="-1" dirty="0">
              <a:solidFill>
                <a:prstClr val="black"/>
              </a:solidFill>
              <a:latin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0F197D6-E9F2-4A11-819A-966C5769C77F}"/>
              </a:ext>
            </a:extLst>
          </p:cNvPr>
          <p:cNvGrpSpPr/>
          <p:nvPr/>
        </p:nvGrpSpPr>
        <p:grpSpPr>
          <a:xfrm>
            <a:off x="4357876" y="1652382"/>
            <a:ext cx="2558701" cy="1466247"/>
            <a:chOff x="2818573" y="2161188"/>
            <a:chExt cx="3411601" cy="1954996"/>
          </a:xfrm>
        </p:grpSpPr>
        <p:sp>
          <p:nvSpPr>
            <p:cNvPr id="55" name="CustomShape 19"/>
            <p:cNvSpPr/>
            <p:nvPr/>
          </p:nvSpPr>
          <p:spPr>
            <a:xfrm>
              <a:off x="2818573" y="2161188"/>
              <a:ext cx="3411601" cy="1954996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tIns="33750" rIns="67500" bIns="33750" anchor="t">
              <a:noAutofit/>
            </a:bodyPr>
            <a:lstStyle/>
            <a:p>
              <a:pPr algn="ctr" defTabSz="685800"/>
              <a:r>
                <a:rPr lang="en-US" sz="1050" spc="-1" dirty="0" err="1">
                  <a:solidFill>
                    <a:prstClr val="black"/>
                  </a:solidFill>
                  <a:latin typeface="Calibri"/>
                  <a:ea typeface="DejaVu Sans"/>
                </a:rPr>
                <a:t>OpenVINO</a:t>
              </a:r>
              <a:r>
                <a:rPr lang="en-US" sz="1050" spc="-1" dirty="0">
                  <a:solidFill>
                    <a:prstClr val="black"/>
                  </a:solidFill>
                  <a:latin typeface="Calibri"/>
                  <a:ea typeface="DejaVu Sans"/>
                </a:rPr>
                <a:t> Deep Learning Streamer App</a:t>
              </a:r>
              <a:endParaRPr lang="en-GB" sz="1050" spc="-1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56" name="CustomShape 20"/>
            <p:cNvSpPr/>
            <p:nvPr/>
          </p:nvSpPr>
          <p:spPr>
            <a:xfrm>
              <a:off x="3038570" y="3258703"/>
              <a:ext cx="661143" cy="499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 defTabSz="685800"/>
              <a:r>
                <a:rPr lang="en-US" sz="720" spc="-1" dirty="0">
                  <a:solidFill>
                    <a:srgbClr val="000000"/>
                  </a:solidFill>
                  <a:latin typeface="Calibri"/>
                  <a:ea typeface="DejaVu Sans"/>
                </a:rPr>
                <a:t>Read</a:t>
              </a:r>
            </a:p>
            <a:p>
              <a:pPr algn="ctr" defTabSz="685800"/>
              <a:r>
                <a:rPr lang="en-US" sz="720" spc="-1" dirty="0">
                  <a:solidFill>
                    <a:srgbClr val="000000"/>
                  </a:solidFill>
                  <a:latin typeface="Calibri"/>
                  <a:ea typeface="DejaVu Sans"/>
                </a:rPr>
                <a:t>Frame</a:t>
              </a:r>
              <a:endParaRPr lang="en-GB" sz="720" spc="-1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7" name="CustomShape 20">
              <a:extLst>
                <a:ext uri="{FF2B5EF4-FFF2-40B4-BE49-F238E27FC236}">
                  <a16:creationId xmlns:a16="http://schemas.microsoft.com/office/drawing/2014/main" id="{F013B4A8-877A-4CEF-94F8-293576FD935A}"/>
                </a:ext>
              </a:extLst>
            </p:cNvPr>
            <p:cNvSpPr/>
            <p:nvPr/>
          </p:nvSpPr>
          <p:spPr>
            <a:xfrm>
              <a:off x="3035563" y="2583513"/>
              <a:ext cx="663795" cy="499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 defTabSz="685800"/>
              <a:r>
                <a:rPr lang="en-US" sz="630" spc="-1" dirty="0">
                  <a:solidFill>
                    <a:srgbClr val="000000"/>
                  </a:solidFill>
                  <a:latin typeface="Calibri"/>
                  <a:ea typeface="DejaVu Sans"/>
                </a:rPr>
                <a:t>Preprocess Frame</a:t>
              </a:r>
              <a:endParaRPr lang="en-GB" sz="630" spc="-1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11" name="CustomShape 20">
              <a:extLst>
                <a:ext uri="{FF2B5EF4-FFF2-40B4-BE49-F238E27FC236}">
                  <a16:creationId xmlns:a16="http://schemas.microsoft.com/office/drawing/2014/main" id="{0CF3CCE6-FBB1-4E95-A4DC-BE21C003BEAD}"/>
                </a:ext>
              </a:extLst>
            </p:cNvPr>
            <p:cNvSpPr/>
            <p:nvPr/>
          </p:nvSpPr>
          <p:spPr>
            <a:xfrm>
              <a:off x="4034770" y="3258703"/>
              <a:ext cx="663795" cy="499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 defTabSz="685800"/>
              <a:r>
                <a:rPr lang="en-US" sz="720" spc="-1" dirty="0">
                  <a:solidFill>
                    <a:srgbClr val="000000"/>
                  </a:solidFill>
                  <a:latin typeface="Calibri"/>
                </a:rPr>
                <a:t>Publish Results</a:t>
              </a:r>
              <a:endParaRPr lang="en-GB" sz="720" spc="-1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9" name="CustomShape 20">
              <a:extLst>
                <a:ext uri="{FF2B5EF4-FFF2-40B4-BE49-F238E27FC236}">
                  <a16:creationId xmlns:a16="http://schemas.microsoft.com/office/drawing/2014/main" id="{E492DF2D-D22D-4D28-89D5-A770B32C9B15}"/>
                </a:ext>
              </a:extLst>
            </p:cNvPr>
            <p:cNvSpPr/>
            <p:nvPr/>
          </p:nvSpPr>
          <p:spPr>
            <a:xfrm>
              <a:off x="4031218" y="2581548"/>
              <a:ext cx="663795" cy="499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 defTabSz="685800"/>
              <a:r>
                <a:rPr lang="en-US" sz="720" spc="-1" dirty="0">
                  <a:solidFill>
                    <a:srgbClr val="000000"/>
                  </a:solidFill>
                  <a:latin typeface="Calibri"/>
                </a:rPr>
                <a:t>Perform Inference</a:t>
              </a:r>
              <a:endParaRPr lang="en-GB" sz="720" spc="-1" dirty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2" name="Wave 1">
            <a:extLst>
              <a:ext uri="{FF2B5EF4-FFF2-40B4-BE49-F238E27FC236}">
                <a16:creationId xmlns:a16="http://schemas.microsoft.com/office/drawing/2014/main" id="{EE18F675-07CC-43E0-A0F2-4388D4CEB7AA}"/>
              </a:ext>
            </a:extLst>
          </p:cNvPr>
          <p:cNvSpPr/>
          <p:nvPr/>
        </p:nvSpPr>
        <p:spPr>
          <a:xfrm>
            <a:off x="4236435" y="3232182"/>
            <a:ext cx="3847360" cy="37740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900" dirty="0">
                <a:solidFill>
                  <a:prstClr val="white"/>
                </a:solidFill>
                <a:latin typeface="Arial"/>
              </a:rPr>
              <a:t>ADLINK Data River</a:t>
            </a:r>
          </a:p>
        </p:txBody>
      </p:sp>
      <p:sp>
        <p:nvSpPr>
          <p:cNvPr id="122" name="CustomShape 19">
            <a:extLst>
              <a:ext uri="{FF2B5EF4-FFF2-40B4-BE49-F238E27FC236}">
                <a16:creationId xmlns:a16="http://schemas.microsoft.com/office/drawing/2014/main" id="{CA034D3A-A736-441F-B528-E46DCDF74ACD}"/>
              </a:ext>
            </a:extLst>
          </p:cNvPr>
          <p:cNvSpPr/>
          <p:nvPr/>
        </p:nvSpPr>
        <p:spPr>
          <a:xfrm>
            <a:off x="7476030" y="2291545"/>
            <a:ext cx="637958" cy="735186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33750" rIns="67500" bIns="33750" anchor="ctr">
            <a:noAutofit/>
          </a:bodyPr>
          <a:lstStyle/>
          <a:p>
            <a:pPr algn="ctr" defTabSz="685800"/>
            <a:r>
              <a:rPr lang="en-US" sz="825" spc="-1" dirty="0">
                <a:solidFill>
                  <a:prstClr val="black"/>
                </a:solidFill>
                <a:latin typeface="Calibri"/>
                <a:ea typeface="DejaVu Sans"/>
                <a:cs typeface="Calibri"/>
              </a:rPr>
              <a:t>Training Manager</a:t>
            </a:r>
            <a:r>
              <a:rPr lang="en-GB" sz="825" spc="-1" dirty="0">
                <a:solidFill>
                  <a:prstClr val="black"/>
                </a:solidFill>
                <a:latin typeface="Calibri"/>
                <a:ea typeface="DejaVu Sans"/>
                <a:cs typeface="Calibri"/>
              </a:rPr>
              <a:t> App</a:t>
            </a:r>
            <a:endParaRPr lang="en-US" sz="825" spc="-1" dirty="0">
              <a:solidFill>
                <a:prstClr val="black"/>
              </a:solidFill>
              <a:latin typeface="Calibri"/>
              <a:ea typeface="DejaVu Sans"/>
              <a:cs typeface="Calibri"/>
            </a:endParaRPr>
          </a:p>
        </p:txBody>
      </p: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D2A27C93-AA68-488D-9102-EF79FC0A4B3A}"/>
              </a:ext>
            </a:extLst>
          </p:cNvPr>
          <p:cNvCxnSpPr>
            <a:cxnSpLocks/>
          </p:cNvCxnSpPr>
          <p:nvPr/>
        </p:nvCxnSpPr>
        <p:spPr>
          <a:xfrm>
            <a:off x="5649609" y="2847110"/>
            <a:ext cx="0" cy="3850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6" name="CustomShape 70"/>
          <p:cNvSpPr/>
          <p:nvPr/>
        </p:nvSpPr>
        <p:spPr>
          <a:xfrm>
            <a:off x="6245138" y="3915089"/>
            <a:ext cx="1480580" cy="787146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0" rIns="67500" bIns="33750">
            <a:noAutofit/>
          </a:bodyPr>
          <a:lstStyle/>
          <a:p>
            <a:pPr algn="ctr" defTabSz="685800"/>
            <a:r>
              <a:rPr lang="en-US" sz="1080" spc="-1" dirty="0">
                <a:solidFill>
                  <a:srgbClr val="FFFFFF"/>
                </a:solidFill>
                <a:latin typeface="Calibri"/>
                <a:ea typeface="DejaVu Sans"/>
              </a:rPr>
              <a:t>Node-Red</a:t>
            </a:r>
            <a:endParaRPr lang="en-GB" sz="108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28" name="CustomShape 20">
            <a:extLst>
              <a:ext uri="{FF2B5EF4-FFF2-40B4-BE49-F238E27FC236}">
                <a16:creationId xmlns:a16="http://schemas.microsoft.com/office/drawing/2014/main" id="{19E5CBFD-3668-4E98-ADF9-216B0ADCFFB6}"/>
              </a:ext>
            </a:extLst>
          </p:cNvPr>
          <p:cNvSpPr/>
          <p:nvPr/>
        </p:nvSpPr>
        <p:spPr>
          <a:xfrm>
            <a:off x="7067737" y="4169719"/>
            <a:ext cx="539963" cy="3747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720" spc="-1" dirty="0">
                <a:solidFill>
                  <a:srgbClr val="000000"/>
                </a:solidFill>
                <a:latin typeface="Calibri"/>
              </a:rPr>
              <a:t>Process Inference Result</a:t>
            </a:r>
            <a:endParaRPr lang="en-GB" sz="720" spc="-1" dirty="0">
              <a:solidFill>
                <a:prstClr val="black"/>
              </a:solidFill>
              <a:latin typeface="Arial"/>
            </a:endParaRPr>
          </a:p>
        </p:txBody>
      </p: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FB09F5AC-2577-45B8-90A9-A58E62A8ED46}"/>
              </a:ext>
            </a:extLst>
          </p:cNvPr>
          <p:cNvCxnSpPr>
            <a:cxnSpLocks/>
            <a:endCxn id="128" idx="3"/>
          </p:cNvCxnSpPr>
          <p:nvPr/>
        </p:nvCxnSpPr>
        <p:spPr>
          <a:xfrm rot="5400000">
            <a:off x="7321431" y="3875947"/>
            <a:ext cx="767422" cy="194882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877715C-FECB-44DE-9135-48EE681E023E}"/>
              </a:ext>
            </a:extLst>
          </p:cNvPr>
          <p:cNvCxnSpPr>
            <a:cxnSpLocks/>
            <a:stCxn id="101" idx="2"/>
            <a:endCxn id="103" idx="0"/>
          </p:cNvCxnSpPr>
          <p:nvPr/>
        </p:nvCxnSpPr>
        <p:spPr>
          <a:xfrm flipH="1">
            <a:off x="8330430" y="6288530"/>
            <a:ext cx="442" cy="29459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9" name="Connector: Elbow 128">
            <a:extLst>
              <a:ext uri="{FF2B5EF4-FFF2-40B4-BE49-F238E27FC236}">
                <a16:creationId xmlns:a16="http://schemas.microsoft.com/office/drawing/2014/main" id="{BDBFC6C6-1560-4C2A-8EC5-05573743CA3F}"/>
              </a:ext>
            </a:extLst>
          </p:cNvPr>
          <p:cNvCxnSpPr>
            <a:cxnSpLocks/>
            <a:stCxn id="103" idx="3"/>
            <a:endCxn id="61" idx="3"/>
          </p:cNvCxnSpPr>
          <p:nvPr/>
        </p:nvCxnSpPr>
        <p:spPr>
          <a:xfrm flipV="1">
            <a:off x="9038910" y="2259117"/>
            <a:ext cx="72479" cy="4420258"/>
          </a:xfrm>
          <a:prstGeom prst="bentConnector3">
            <a:avLst>
              <a:gd name="adj1" fmla="val 336553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219A359E-5F21-4784-ABAE-577424289D48}"/>
              </a:ext>
            </a:extLst>
          </p:cNvPr>
          <p:cNvCxnSpPr>
            <a:stCxn id="87" idx="3"/>
          </p:cNvCxnSpPr>
          <p:nvPr/>
        </p:nvCxnSpPr>
        <p:spPr>
          <a:xfrm>
            <a:off x="7316220" y="5918779"/>
            <a:ext cx="42726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4" name="CustomShape 67">
            <a:extLst>
              <a:ext uri="{FF2B5EF4-FFF2-40B4-BE49-F238E27FC236}">
                <a16:creationId xmlns:a16="http://schemas.microsoft.com/office/drawing/2014/main" id="{6BF100DC-A902-4D2E-8773-E43EAF795CF7}"/>
              </a:ext>
            </a:extLst>
          </p:cNvPr>
          <p:cNvSpPr/>
          <p:nvPr/>
        </p:nvSpPr>
        <p:spPr>
          <a:xfrm>
            <a:off x="6903992" y="5142934"/>
            <a:ext cx="715902" cy="18205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720" spc="-1" dirty="0">
                <a:solidFill>
                  <a:srgbClr val="000000"/>
                </a:solidFill>
                <a:latin typeface="Calibri"/>
                <a:ea typeface="DejaVu Sans"/>
              </a:rPr>
              <a:t>Upload Images</a:t>
            </a:r>
            <a:endParaRPr lang="en-GB" sz="72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85" name="CustomShape 20">
            <a:extLst>
              <a:ext uri="{FF2B5EF4-FFF2-40B4-BE49-F238E27FC236}">
                <a16:creationId xmlns:a16="http://schemas.microsoft.com/office/drawing/2014/main" id="{8DDAF968-5870-4217-927A-30AD2ECA7335}"/>
              </a:ext>
            </a:extLst>
          </p:cNvPr>
          <p:cNvSpPr/>
          <p:nvPr/>
        </p:nvSpPr>
        <p:spPr>
          <a:xfrm>
            <a:off x="6351835" y="4169632"/>
            <a:ext cx="539963" cy="3747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720" spc="-1" dirty="0">
                <a:solidFill>
                  <a:srgbClr val="000000"/>
                </a:solidFill>
                <a:latin typeface="Calibri"/>
              </a:rPr>
              <a:t>Modify </a:t>
            </a:r>
          </a:p>
          <a:p>
            <a:pPr algn="ctr" defTabSz="685800"/>
            <a:r>
              <a:rPr lang="en-US" sz="720" spc="-1" dirty="0">
                <a:solidFill>
                  <a:srgbClr val="000000"/>
                </a:solidFill>
                <a:latin typeface="Calibri"/>
              </a:rPr>
              <a:t>OT Device State</a:t>
            </a:r>
            <a:endParaRPr lang="en-GB" sz="720" spc="-1" dirty="0">
              <a:solidFill>
                <a:prstClr val="black"/>
              </a:solidFill>
              <a:latin typeface="Arial"/>
            </a:endParaRPr>
          </a:p>
        </p:txBody>
      </p:sp>
      <p:cxnSp>
        <p:nvCxnSpPr>
          <p:cNvPr id="187" name="Straight Arrow Connector 186">
            <a:extLst>
              <a:ext uri="{FF2B5EF4-FFF2-40B4-BE49-F238E27FC236}">
                <a16:creationId xmlns:a16="http://schemas.microsoft.com/office/drawing/2014/main" id="{B1A3540F-B3A7-4BA8-92D0-34A1C34A7EDB}"/>
              </a:ext>
            </a:extLst>
          </p:cNvPr>
          <p:cNvCxnSpPr>
            <a:cxnSpLocks/>
            <a:stCxn id="128" idx="1"/>
            <a:endCxn id="185" idx="3"/>
          </p:cNvCxnSpPr>
          <p:nvPr/>
        </p:nvCxnSpPr>
        <p:spPr>
          <a:xfrm flipH="1" flipV="1">
            <a:off x="6891798" y="4357012"/>
            <a:ext cx="175940" cy="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1" name="CustomShape 19">
            <a:extLst>
              <a:ext uri="{FF2B5EF4-FFF2-40B4-BE49-F238E27FC236}">
                <a16:creationId xmlns:a16="http://schemas.microsoft.com/office/drawing/2014/main" id="{07CD3A93-9456-4677-94A8-295490FCA30A}"/>
              </a:ext>
            </a:extLst>
          </p:cNvPr>
          <p:cNvSpPr/>
          <p:nvPr/>
        </p:nvSpPr>
        <p:spPr>
          <a:xfrm>
            <a:off x="4675987" y="3897759"/>
            <a:ext cx="637958" cy="787146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  <a:prstDash val="sysDash"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33750" rIns="67500" bIns="33750" anchor="ctr">
            <a:noAutofit/>
          </a:bodyPr>
          <a:lstStyle/>
          <a:p>
            <a:pPr algn="ctr" defTabSz="685800"/>
            <a:r>
              <a:rPr lang="en-GB" sz="825" spc="-1" dirty="0">
                <a:solidFill>
                  <a:prstClr val="black"/>
                </a:solidFill>
                <a:latin typeface="Calibri"/>
                <a:ea typeface="DejaVu Sans"/>
                <a:cs typeface="Calibri"/>
              </a:rPr>
              <a:t>OPC-UA Modbus  Connect Apps *</a:t>
            </a:r>
            <a:endParaRPr lang="en-US" sz="825" spc="-1" dirty="0">
              <a:solidFill>
                <a:prstClr val="black"/>
              </a:solidFill>
              <a:latin typeface="Calibri"/>
              <a:ea typeface="DejaVu Sans"/>
              <a:cs typeface="Calibri"/>
            </a:endParaRPr>
          </a:p>
        </p:txBody>
      </p:sp>
      <p:cxnSp>
        <p:nvCxnSpPr>
          <p:cNvPr id="195" name="Connector: Elbow 194">
            <a:extLst>
              <a:ext uri="{FF2B5EF4-FFF2-40B4-BE49-F238E27FC236}">
                <a16:creationId xmlns:a16="http://schemas.microsoft.com/office/drawing/2014/main" id="{A66FD870-6E86-4C8D-AF34-20287F7902CA}"/>
              </a:ext>
            </a:extLst>
          </p:cNvPr>
          <p:cNvCxnSpPr>
            <a:stCxn id="191" idx="2"/>
            <a:endCxn id="78" idx="0"/>
          </p:cNvCxnSpPr>
          <p:nvPr/>
        </p:nvCxnSpPr>
        <p:spPr>
          <a:xfrm rot="5400000">
            <a:off x="3971842" y="4469656"/>
            <a:ext cx="807875" cy="1238372"/>
          </a:xfrm>
          <a:prstGeom prst="bentConnector3">
            <a:avLst>
              <a:gd name="adj1" fmla="val 50000"/>
            </a:avLst>
          </a:prstGeom>
          <a:ln>
            <a:prstDash val="sysDot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8" name="Straight Arrow Connector 197">
            <a:extLst>
              <a:ext uri="{FF2B5EF4-FFF2-40B4-BE49-F238E27FC236}">
                <a16:creationId xmlns:a16="http://schemas.microsoft.com/office/drawing/2014/main" id="{52A942BA-FD01-443F-A2CC-C85806FACC6F}"/>
              </a:ext>
            </a:extLst>
          </p:cNvPr>
          <p:cNvCxnSpPr>
            <a:cxnSpLocks/>
            <a:stCxn id="185" idx="0"/>
          </p:cNvCxnSpPr>
          <p:nvPr/>
        </p:nvCxnSpPr>
        <p:spPr>
          <a:xfrm flipV="1">
            <a:off x="6621817" y="3616571"/>
            <a:ext cx="0" cy="5530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Arrow Connector 203">
            <a:extLst>
              <a:ext uri="{FF2B5EF4-FFF2-40B4-BE49-F238E27FC236}">
                <a16:creationId xmlns:a16="http://schemas.microsoft.com/office/drawing/2014/main" id="{1EC4C215-ACBA-438A-B39D-E2DC0DC35F11}"/>
              </a:ext>
            </a:extLst>
          </p:cNvPr>
          <p:cNvCxnSpPr>
            <a:cxnSpLocks/>
          </p:cNvCxnSpPr>
          <p:nvPr/>
        </p:nvCxnSpPr>
        <p:spPr>
          <a:xfrm>
            <a:off x="4994966" y="3545752"/>
            <a:ext cx="0" cy="32788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06CC7F9F-4B1D-4387-910F-9E39E0BF271C}"/>
              </a:ext>
            </a:extLst>
          </p:cNvPr>
          <p:cNvCxnSpPr>
            <a:cxnSpLocks/>
          </p:cNvCxnSpPr>
          <p:nvPr/>
        </p:nvCxnSpPr>
        <p:spPr>
          <a:xfrm>
            <a:off x="5406133" y="2861091"/>
            <a:ext cx="0" cy="35859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7" name="CustomShape 19">
            <a:extLst>
              <a:ext uri="{FF2B5EF4-FFF2-40B4-BE49-F238E27FC236}">
                <a16:creationId xmlns:a16="http://schemas.microsoft.com/office/drawing/2014/main" id="{E63D16D5-3160-4D1B-A026-6FD19B688C9B}"/>
              </a:ext>
            </a:extLst>
          </p:cNvPr>
          <p:cNvSpPr/>
          <p:nvPr/>
        </p:nvSpPr>
        <p:spPr>
          <a:xfrm>
            <a:off x="9465451" y="4239234"/>
            <a:ext cx="637958" cy="735186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33750" rIns="67500" bIns="33750" anchor="ctr">
            <a:noAutofit/>
          </a:bodyPr>
          <a:lstStyle/>
          <a:p>
            <a:pPr algn="ctr" defTabSz="685800"/>
            <a:r>
              <a:rPr lang="en-GB" sz="825" spc="-1" dirty="0" err="1">
                <a:solidFill>
                  <a:prstClr val="black"/>
                </a:solidFill>
                <a:latin typeface="Calibri"/>
                <a:ea typeface="DejaVu Sans"/>
                <a:cs typeface="Calibri"/>
              </a:rPr>
              <a:t>VMLink</a:t>
            </a:r>
            <a:endParaRPr lang="en-GB" sz="825" spc="-1" dirty="0">
              <a:solidFill>
                <a:prstClr val="black"/>
              </a:solidFill>
              <a:latin typeface="Calibri"/>
              <a:ea typeface="DejaVu Sans"/>
              <a:cs typeface="Calibri"/>
            </a:endParaRPr>
          </a:p>
          <a:p>
            <a:pPr algn="ctr" defTabSz="685800"/>
            <a:r>
              <a:rPr lang="en-GB" sz="825" spc="-1" dirty="0">
                <a:solidFill>
                  <a:prstClr val="black"/>
                </a:solidFill>
                <a:latin typeface="Calibri"/>
                <a:ea typeface="DejaVu Sans"/>
                <a:cs typeface="Calibri"/>
              </a:rPr>
              <a:t>App</a:t>
            </a:r>
            <a:endParaRPr lang="en-US" sz="825" spc="-1" dirty="0">
              <a:solidFill>
                <a:prstClr val="black"/>
              </a:solidFill>
              <a:latin typeface="Calibri"/>
              <a:ea typeface="DejaVu Sans"/>
              <a:cs typeface="Calibri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773AF878-DF85-4792-A3AE-9C97797BED71}"/>
              </a:ext>
            </a:extLst>
          </p:cNvPr>
          <p:cNvCxnSpPr>
            <a:cxnSpLocks/>
          </p:cNvCxnSpPr>
          <p:nvPr/>
        </p:nvCxnSpPr>
        <p:spPr>
          <a:xfrm>
            <a:off x="8090543" y="3555636"/>
            <a:ext cx="1373258" cy="124704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35BF703D-3F18-439A-A909-13CE00DD62E9}"/>
              </a:ext>
            </a:extLst>
          </p:cNvPr>
          <p:cNvCxnSpPr>
            <a:cxnSpLocks/>
            <a:stCxn id="2" idx="3"/>
            <a:endCxn id="97" idx="1"/>
          </p:cNvCxnSpPr>
          <p:nvPr/>
        </p:nvCxnSpPr>
        <p:spPr>
          <a:xfrm>
            <a:off x="8083795" y="3420885"/>
            <a:ext cx="1381656" cy="11859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FAFEDD26-D885-434F-9369-816C970CD50B}"/>
              </a:ext>
            </a:extLst>
          </p:cNvPr>
          <p:cNvCxnSpPr>
            <a:cxnSpLocks/>
            <a:endCxn id="56" idx="2"/>
          </p:cNvCxnSpPr>
          <p:nvPr/>
        </p:nvCxnSpPr>
        <p:spPr>
          <a:xfrm flipV="1">
            <a:off x="4770803" y="2850278"/>
            <a:ext cx="0" cy="38190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72486889-C276-41D9-89EA-D0FDFE78936E}"/>
              </a:ext>
            </a:extLst>
          </p:cNvPr>
          <p:cNvCxnSpPr>
            <a:cxnSpLocks/>
          </p:cNvCxnSpPr>
          <p:nvPr/>
        </p:nvCxnSpPr>
        <p:spPr>
          <a:xfrm flipH="1" flipV="1">
            <a:off x="8090543" y="3289535"/>
            <a:ext cx="1366510" cy="112136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0ED0244-0FC8-433C-95CB-2FCF4920CA33}"/>
              </a:ext>
            </a:extLst>
          </p:cNvPr>
          <p:cNvCxnSpPr>
            <a:cxnSpLocks/>
            <a:stCxn id="50" idx="3"/>
            <a:endCxn id="56" idx="1"/>
          </p:cNvCxnSpPr>
          <p:nvPr/>
        </p:nvCxnSpPr>
        <p:spPr>
          <a:xfrm flipV="1">
            <a:off x="3369959" y="2662898"/>
            <a:ext cx="1152915" cy="75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53A943CF-6BDB-4929-8DE2-563D48F15ACA}"/>
              </a:ext>
            </a:extLst>
          </p:cNvPr>
          <p:cNvCxnSpPr>
            <a:cxnSpLocks/>
            <a:stCxn id="51" idx="0"/>
            <a:endCxn id="50" idx="2"/>
          </p:cNvCxnSpPr>
          <p:nvPr/>
        </p:nvCxnSpPr>
        <p:spPr>
          <a:xfrm flipV="1">
            <a:off x="3051862" y="2912817"/>
            <a:ext cx="1658" cy="196628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F90ED0A9-A1C0-49C8-A85C-53733D63F6A4}"/>
              </a:ext>
            </a:extLst>
          </p:cNvPr>
          <p:cNvCxnSpPr>
            <a:cxnSpLocks/>
            <a:endCxn id="44" idx="3"/>
          </p:cNvCxnSpPr>
          <p:nvPr/>
        </p:nvCxnSpPr>
        <p:spPr>
          <a:xfrm rot="10800000" flipV="1">
            <a:off x="3450060" y="4103952"/>
            <a:ext cx="1225926" cy="298779"/>
          </a:xfrm>
          <a:prstGeom prst="bentConnector3">
            <a:avLst>
              <a:gd name="adj1" fmla="val 50000"/>
            </a:avLst>
          </a:prstGeom>
          <a:ln>
            <a:prstDash val="sysDash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3" name="Straight Arrow Connector 117">
            <a:extLst>
              <a:ext uri="{FF2B5EF4-FFF2-40B4-BE49-F238E27FC236}">
                <a16:creationId xmlns:a16="http://schemas.microsoft.com/office/drawing/2014/main" id="{16B4C1F2-810F-40DB-B0DE-F0C514AB30BE}"/>
              </a:ext>
            </a:extLst>
          </p:cNvPr>
          <p:cNvCxnSpPr>
            <a:cxnSpLocks/>
            <a:stCxn id="45" idx="3"/>
          </p:cNvCxnSpPr>
          <p:nvPr/>
        </p:nvCxnSpPr>
        <p:spPr>
          <a:xfrm flipV="1">
            <a:off x="3341971" y="4532851"/>
            <a:ext cx="1334015" cy="441569"/>
          </a:xfrm>
          <a:prstGeom prst="bentConnector3">
            <a:avLst>
              <a:gd name="adj1" fmla="val 50000"/>
            </a:avLst>
          </a:prstGeom>
          <a:ln>
            <a:prstDash val="sysDash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0091B1B7-D12C-4007-BBEC-914F84724273}"/>
              </a:ext>
            </a:extLst>
          </p:cNvPr>
          <p:cNvCxnSpPr>
            <a:cxnSpLocks/>
          </p:cNvCxnSpPr>
          <p:nvPr/>
        </p:nvCxnSpPr>
        <p:spPr>
          <a:xfrm flipV="1">
            <a:off x="3321196" y="3545752"/>
            <a:ext cx="1307608" cy="294308"/>
          </a:xfrm>
          <a:prstGeom prst="bentConnector3">
            <a:avLst>
              <a:gd name="adj1" fmla="val 99586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CustomShape 1">
            <a:extLst>
              <a:ext uri="{FF2B5EF4-FFF2-40B4-BE49-F238E27FC236}">
                <a16:creationId xmlns:a16="http://schemas.microsoft.com/office/drawing/2014/main" id="{D6FE24B0-3F9C-4FB9-838F-3E61C719DA54}"/>
              </a:ext>
            </a:extLst>
          </p:cNvPr>
          <p:cNvSpPr/>
          <p:nvPr/>
        </p:nvSpPr>
        <p:spPr>
          <a:xfrm>
            <a:off x="4204781" y="5945164"/>
            <a:ext cx="528120" cy="462510"/>
          </a:xfrm>
          <a:prstGeom prst="bentConnector3">
            <a:avLst>
              <a:gd name="adj1" fmla="val 50000"/>
            </a:avLst>
          </a:prstGeom>
          <a:noFill/>
          <a:ln w="25560">
            <a:solidFill>
              <a:schemeClr val="tx1"/>
            </a:solidFill>
            <a:prstDash val="sysDot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3" name="CustomShape 3">
            <a:extLst>
              <a:ext uri="{FF2B5EF4-FFF2-40B4-BE49-F238E27FC236}">
                <a16:creationId xmlns:a16="http://schemas.microsoft.com/office/drawing/2014/main" id="{90C562AF-A538-4EA5-A220-DAD062B869EE}"/>
              </a:ext>
            </a:extLst>
          </p:cNvPr>
          <p:cNvSpPr/>
          <p:nvPr/>
        </p:nvSpPr>
        <p:spPr>
          <a:xfrm flipV="1">
            <a:off x="4204781" y="5786674"/>
            <a:ext cx="528120" cy="157410"/>
          </a:xfrm>
          <a:prstGeom prst="bentConnector3">
            <a:avLst>
              <a:gd name="adj1" fmla="val 50000"/>
            </a:avLst>
          </a:prstGeom>
          <a:noFill/>
          <a:ln w="25560">
            <a:solidFill>
              <a:schemeClr val="tx1"/>
            </a:solidFill>
            <a:prstDash val="sysDot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7" name="CustomShape 56">
            <a:extLst>
              <a:ext uri="{FF2B5EF4-FFF2-40B4-BE49-F238E27FC236}">
                <a16:creationId xmlns:a16="http://schemas.microsoft.com/office/drawing/2014/main" id="{85EEBB02-0F40-44DD-8B3B-8ABF79145D0B}"/>
              </a:ext>
            </a:extLst>
          </p:cNvPr>
          <p:cNvSpPr/>
          <p:nvPr/>
        </p:nvSpPr>
        <p:spPr>
          <a:xfrm>
            <a:off x="4733441" y="5698384"/>
            <a:ext cx="758700" cy="17712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840" spc="-1">
                <a:solidFill>
                  <a:srgbClr val="000000"/>
                </a:solidFill>
                <a:latin typeface="Calibri"/>
                <a:ea typeface="DejaVu Sans"/>
              </a:rPr>
              <a:t>Light Stack</a:t>
            </a:r>
            <a:endParaRPr lang="en-GB" sz="840" spc="-1">
              <a:solidFill>
                <a:prstClr val="black"/>
              </a:solidFill>
              <a:latin typeface="Arial"/>
            </a:endParaRPr>
          </a:p>
        </p:txBody>
      </p:sp>
      <p:sp>
        <p:nvSpPr>
          <p:cNvPr id="138" name="CustomShape 57">
            <a:extLst>
              <a:ext uri="{FF2B5EF4-FFF2-40B4-BE49-F238E27FC236}">
                <a16:creationId xmlns:a16="http://schemas.microsoft.com/office/drawing/2014/main" id="{698CA30F-FE95-465B-BBBD-16D1C60D1225}"/>
              </a:ext>
            </a:extLst>
          </p:cNvPr>
          <p:cNvSpPr/>
          <p:nvPr/>
        </p:nvSpPr>
        <p:spPr>
          <a:xfrm>
            <a:off x="4733441" y="6008884"/>
            <a:ext cx="758700" cy="17712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840" spc="-1">
                <a:solidFill>
                  <a:srgbClr val="000000"/>
                </a:solidFill>
                <a:latin typeface="Calibri"/>
                <a:ea typeface="DejaVu Sans"/>
              </a:rPr>
              <a:t>Alarm</a:t>
            </a:r>
            <a:endParaRPr lang="en-GB" sz="840" spc="-1">
              <a:solidFill>
                <a:prstClr val="black"/>
              </a:solidFill>
              <a:latin typeface="Arial"/>
            </a:endParaRPr>
          </a:p>
        </p:txBody>
      </p:sp>
      <p:sp>
        <p:nvSpPr>
          <p:cNvPr id="140" name="CustomShape 58">
            <a:extLst>
              <a:ext uri="{FF2B5EF4-FFF2-40B4-BE49-F238E27FC236}">
                <a16:creationId xmlns:a16="http://schemas.microsoft.com/office/drawing/2014/main" id="{18D7B76F-E90E-4C9B-8E4E-BAC7B9273E46}"/>
              </a:ext>
            </a:extLst>
          </p:cNvPr>
          <p:cNvSpPr/>
          <p:nvPr/>
        </p:nvSpPr>
        <p:spPr>
          <a:xfrm>
            <a:off x="4733441" y="6319384"/>
            <a:ext cx="758700" cy="17712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840" spc="-1" dirty="0">
                <a:solidFill>
                  <a:srgbClr val="000000"/>
                </a:solidFill>
                <a:latin typeface="Calibri"/>
                <a:ea typeface="DejaVu Sans"/>
              </a:rPr>
              <a:t>Machine Stop</a:t>
            </a:r>
            <a:endParaRPr lang="en-GB" sz="84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78" name="CustomShape 42"/>
          <p:cNvSpPr/>
          <p:nvPr/>
        </p:nvSpPr>
        <p:spPr>
          <a:xfrm>
            <a:off x="3270864" y="5492780"/>
            <a:ext cx="971460" cy="90477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33750" rIns="67500" bIns="33750">
            <a:noAutofit/>
          </a:bodyPr>
          <a:lstStyle/>
          <a:p>
            <a:pPr algn="ctr" defTabSz="685800"/>
            <a:r>
              <a:rPr lang="en-US" sz="1080" spc="-1">
                <a:solidFill>
                  <a:srgbClr val="FFFFFF"/>
                </a:solidFill>
                <a:latin typeface="Calibri"/>
                <a:ea typeface="DejaVu Sans"/>
              </a:rPr>
              <a:t>PLC</a:t>
            </a:r>
            <a:endParaRPr lang="en-GB" sz="1080" spc="-1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028" name="Picture 4" descr="NIR: Seeing Clearly Even in Low Light | Vision Campus">
            <a:extLst>
              <a:ext uri="{FF2B5EF4-FFF2-40B4-BE49-F238E27FC236}">
                <a16:creationId xmlns:a16="http://schemas.microsoft.com/office/drawing/2014/main" id="{DB5C493F-FE9C-4A26-BF41-2C2BFA523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397" y="2851106"/>
            <a:ext cx="835471" cy="44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Top 5 KPIs to Monitor Your Production Process">
            <a:extLst>
              <a:ext uri="{FF2B5EF4-FFF2-40B4-BE49-F238E27FC236}">
                <a16:creationId xmlns:a16="http://schemas.microsoft.com/office/drawing/2014/main" id="{8A083FD7-1A2B-4C57-A160-C7EB55307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03493" y="2986236"/>
            <a:ext cx="601927" cy="105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" name="CustomShape 42">
            <a:extLst>
              <a:ext uri="{FF2B5EF4-FFF2-40B4-BE49-F238E27FC236}">
                <a16:creationId xmlns:a16="http://schemas.microsoft.com/office/drawing/2014/main" id="{C0493100-A8B9-4D3D-903B-C26084271537}"/>
              </a:ext>
            </a:extLst>
          </p:cNvPr>
          <p:cNvSpPr/>
          <p:nvPr/>
        </p:nvSpPr>
        <p:spPr>
          <a:xfrm>
            <a:off x="9411283" y="3147967"/>
            <a:ext cx="746295" cy="70494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33750" rIns="67500" bIns="33750">
            <a:noAutofit/>
          </a:bodyPr>
          <a:lstStyle/>
          <a:p>
            <a:pPr algn="ctr" defTabSz="685800"/>
            <a:r>
              <a:rPr lang="en-US" sz="1000" spc="-1" dirty="0">
                <a:solidFill>
                  <a:srgbClr val="FFFFFF"/>
                </a:solidFill>
                <a:latin typeface="Calibri"/>
              </a:rPr>
              <a:t>Dashboard</a:t>
            </a:r>
            <a:endParaRPr lang="en-GB" sz="1000" spc="-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32056B-CFB4-460F-8200-1D0FAB7FD740}"/>
              </a:ext>
            </a:extLst>
          </p:cNvPr>
          <p:cNvSpPr txBox="1"/>
          <p:nvPr/>
        </p:nvSpPr>
        <p:spPr>
          <a:xfrm>
            <a:off x="1148082" y="2077014"/>
            <a:ext cx="1268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Vision Device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524D9065-1488-4B69-8647-A3B89E42882F}"/>
              </a:ext>
            </a:extLst>
          </p:cNvPr>
          <p:cNvSpPr txBox="1"/>
          <p:nvPr/>
        </p:nvSpPr>
        <p:spPr>
          <a:xfrm>
            <a:off x="1156357" y="3672439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Control Device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B205D023-F071-4851-8A8F-67505E8C7FA0}"/>
              </a:ext>
            </a:extLst>
          </p:cNvPr>
          <p:cNvSpPr txBox="1"/>
          <p:nvPr/>
        </p:nvSpPr>
        <p:spPr>
          <a:xfrm>
            <a:off x="9988944" y="2163463"/>
            <a:ext cx="1059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Dashboard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A15AB808-B5F2-4B8C-A6F5-1BEC9037C62D}"/>
              </a:ext>
            </a:extLst>
          </p:cNvPr>
          <p:cNvSpPr txBox="1"/>
          <p:nvPr/>
        </p:nvSpPr>
        <p:spPr>
          <a:xfrm>
            <a:off x="10264676" y="4109535"/>
            <a:ext cx="9042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Cloud/ External device</a:t>
            </a:r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2F30AEA4-9E97-418F-ABAA-55621945B3EA}"/>
              </a:ext>
            </a:extLst>
          </p:cNvPr>
          <p:cNvCxnSpPr>
            <a:cxnSpLocks/>
          </p:cNvCxnSpPr>
          <p:nvPr/>
        </p:nvCxnSpPr>
        <p:spPr>
          <a:xfrm flipH="1">
            <a:off x="6610766" y="2957289"/>
            <a:ext cx="1506822" cy="2486113"/>
          </a:xfrm>
          <a:prstGeom prst="bentConnector4">
            <a:avLst>
              <a:gd name="adj1" fmla="val -15171"/>
              <a:gd name="adj2" fmla="val 85788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1" name="Connector: Elbow 230">
            <a:extLst>
              <a:ext uri="{FF2B5EF4-FFF2-40B4-BE49-F238E27FC236}">
                <a16:creationId xmlns:a16="http://schemas.microsoft.com/office/drawing/2014/main" id="{B2029D66-A2B9-4F90-9761-A4F730A16E04}"/>
              </a:ext>
            </a:extLst>
          </p:cNvPr>
          <p:cNvCxnSpPr>
            <a:cxnSpLocks/>
          </p:cNvCxnSpPr>
          <p:nvPr/>
        </p:nvCxnSpPr>
        <p:spPr>
          <a:xfrm flipV="1">
            <a:off x="7615020" y="3412113"/>
            <a:ext cx="1796263" cy="107613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FE5876D4-B01D-4BAA-BFC8-A44072280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60" y="612435"/>
            <a:ext cx="2357532" cy="116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Welding Robot Vector Images (over 1,000)">
            <a:extLst>
              <a:ext uri="{FF2B5EF4-FFF2-40B4-BE49-F238E27FC236}">
                <a16:creationId xmlns:a16="http://schemas.microsoft.com/office/drawing/2014/main" id="{34CCA4F6-1758-4F10-B878-2B3F94ED6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27" y="4308661"/>
            <a:ext cx="1664532" cy="174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6E92EE87-9ED3-4F53-8989-EA5288A541A0}"/>
              </a:ext>
            </a:extLst>
          </p:cNvPr>
          <p:cNvCxnSpPr>
            <a:cxnSpLocks/>
            <a:stCxn id="56" idx="0"/>
            <a:endCxn id="107" idx="2"/>
          </p:cNvCxnSpPr>
          <p:nvPr/>
        </p:nvCxnSpPr>
        <p:spPr>
          <a:xfrm flipH="1" flipV="1">
            <a:off x="4769542" y="2343886"/>
            <a:ext cx="1261" cy="1316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7A393A43-2CC0-43F4-9B64-9316363B9937}"/>
              </a:ext>
            </a:extLst>
          </p:cNvPr>
          <p:cNvCxnSpPr>
            <a:cxnSpLocks/>
            <a:stCxn id="107" idx="3"/>
            <a:endCxn id="109" idx="1"/>
          </p:cNvCxnSpPr>
          <p:nvPr/>
        </p:nvCxnSpPr>
        <p:spPr>
          <a:xfrm flipV="1">
            <a:off x="5018465" y="2155032"/>
            <a:ext cx="248895" cy="14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6" name="CustomShape 20">
            <a:extLst>
              <a:ext uri="{FF2B5EF4-FFF2-40B4-BE49-F238E27FC236}">
                <a16:creationId xmlns:a16="http://schemas.microsoft.com/office/drawing/2014/main" id="{40BD9E15-8591-4326-AE35-13B97FE85CA6}"/>
              </a:ext>
            </a:extLst>
          </p:cNvPr>
          <p:cNvSpPr/>
          <p:nvPr/>
        </p:nvSpPr>
        <p:spPr>
          <a:xfrm>
            <a:off x="6006489" y="2475518"/>
            <a:ext cx="497846" cy="3747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defTabSz="685800"/>
            <a:r>
              <a:rPr lang="en-US" sz="720" spc="-1" dirty="0">
                <a:solidFill>
                  <a:srgbClr val="000000"/>
                </a:solidFill>
                <a:latin typeface="Calibri"/>
              </a:rPr>
              <a:t>Image Capture</a:t>
            </a:r>
            <a:endParaRPr lang="en-GB" sz="720" spc="-1" dirty="0">
              <a:solidFill>
                <a:prstClr val="black"/>
              </a:solidFill>
              <a:latin typeface="Arial"/>
            </a:endParaRP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D7389C07-94E5-4F91-BCF8-1CFF6C9348E6}"/>
              </a:ext>
            </a:extLst>
          </p:cNvPr>
          <p:cNvCxnSpPr>
            <a:cxnSpLocks/>
            <a:stCxn id="109" idx="2"/>
            <a:endCxn id="111" idx="0"/>
          </p:cNvCxnSpPr>
          <p:nvPr/>
        </p:nvCxnSpPr>
        <p:spPr>
          <a:xfrm>
            <a:off x="5516283" y="2342412"/>
            <a:ext cx="2664" cy="1331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C0478F6E-EA1C-47D0-8DFF-5CB4A238E45C}"/>
              </a:ext>
            </a:extLst>
          </p:cNvPr>
          <p:cNvCxnSpPr>
            <a:cxnSpLocks/>
            <a:stCxn id="109" idx="3"/>
          </p:cNvCxnSpPr>
          <p:nvPr/>
        </p:nvCxnSpPr>
        <p:spPr>
          <a:xfrm flipV="1">
            <a:off x="5765206" y="2131761"/>
            <a:ext cx="2565224" cy="2327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E57D207C-087D-4543-B621-42ACFD561F1D}"/>
              </a:ext>
            </a:extLst>
          </p:cNvPr>
          <p:cNvCxnSpPr>
            <a:cxnSpLocks/>
          </p:cNvCxnSpPr>
          <p:nvPr/>
        </p:nvCxnSpPr>
        <p:spPr>
          <a:xfrm>
            <a:off x="5763945" y="2336031"/>
            <a:ext cx="242544" cy="1394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8F709C89-D0BF-4206-ADCA-F9EB3B24C29B}"/>
              </a:ext>
            </a:extLst>
          </p:cNvPr>
          <p:cNvCxnSpPr>
            <a:cxnSpLocks/>
            <a:stCxn id="136" idx="3"/>
            <a:endCxn id="122" idx="1"/>
          </p:cNvCxnSpPr>
          <p:nvPr/>
        </p:nvCxnSpPr>
        <p:spPr>
          <a:xfrm flipV="1">
            <a:off x="6504335" y="2659138"/>
            <a:ext cx="971695" cy="37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457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F3B913C2A6F24E90DE5A05A70C8B7F" ma:contentTypeVersion="12" ma:contentTypeDescription="Create a new document." ma:contentTypeScope="" ma:versionID="731a4569fc405763cd8e75587398e611">
  <xsd:schema xmlns:xsd="http://www.w3.org/2001/XMLSchema" xmlns:xs="http://www.w3.org/2001/XMLSchema" xmlns:p="http://schemas.microsoft.com/office/2006/metadata/properties" xmlns:ns2="bb87f1a0-f024-4e5d-815b-e5e6d39da32d" xmlns:ns3="ad29c896-8d97-4abc-a3d7-e5b7652aabb0" targetNamespace="http://schemas.microsoft.com/office/2006/metadata/properties" ma:root="true" ma:fieldsID="346e5d51165c248ed0187f2bbbba2be0" ns2:_="" ns3:_="">
    <xsd:import namespace="bb87f1a0-f024-4e5d-815b-e5e6d39da32d"/>
    <xsd:import namespace="ad29c896-8d97-4abc-a3d7-e5b7652aabb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f1a0-f024-4e5d-815b-e5e6d39da32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29c896-8d97-4abc-a3d7-e5b7652aabb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b87f1a0-f024-4e5d-815b-e5e6d39da32d">
      <UserInfo>
        <DisplayName>Elizabeth Campbell</DisplayName>
        <AccountId>251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AD0BCCBC-23B0-48E3-BF39-A1CCB0A1FB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87f1a0-f024-4e5d-815b-e5e6d39da32d"/>
    <ds:schemaRef ds:uri="ad29c896-8d97-4abc-a3d7-e5b7652aabb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006C231-CC31-4CC9-8188-BC648983E69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05FB6A-5EDA-459B-9B02-94F1D048918D}">
  <ds:schemaRefs>
    <ds:schemaRef ds:uri="http://schemas.microsoft.com/office/2006/metadata/properties"/>
    <ds:schemaRef ds:uri="http://purl.org/dc/elements/1.1/"/>
    <ds:schemaRef ds:uri="bb87f1a0-f024-4e5d-815b-e5e6d39da32d"/>
    <ds:schemaRef ds:uri="ad29c896-8d97-4abc-a3d7-e5b7652aabb0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2848</TotalTime>
  <Words>126</Words>
  <Application>Microsoft Office PowerPoint</Application>
  <PresentationFormat>Widescreen</PresentationFormat>
  <Paragraphs>52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Koemi Valencia</dc:creator>
  <cp:lastModifiedBy>Geoff Martin</cp:lastModifiedBy>
  <cp:revision>92</cp:revision>
  <dcterms:created xsi:type="dcterms:W3CDTF">2021-07-22T22:35:36Z</dcterms:created>
  <dcterms:modified xsi:type="dcterms:W3CDTF">2022-04-22T11:50:52Z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0x01010030F3B913C2A6F24E90DE5A05A70C8B7F</vt:lpwstr>
  </property>
</Properties>
</file>